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13.xml" ContentType="application/vnd.openxmlformats-officedocument.presentationml.slideLayout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3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3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viewProps" Target="viewProp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2" Type="http://schemas.openxmlformats.org/officeDocument/2006/relationships/printerSettings" Target="printerSettings/printerSettings1.bin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7"/>
          <p:cNvGrpSpPr/>
          <p:nvPr/>
        </p:nvGrpSpPr>
        <p:grpSpPr>
          <a:xfrm>
            <a:off x="486873" y="411480"/>
            <a:ext cx="8170255" cy="6035040"/>
            <a:chOff x="486873" y="411480"/>
            <a:chExt cx="8170255" cy="6035040"/>
          </a:xfrm>
        </p:grpSpPr>
        <p:pic>
          <p:nvPicPr>
            <p:cNvPr id="12" name="Picture 11" descr="PaperPanel-Title.jpg"/>
            <p:cNvPicPr>
              <a:picLocks noChangeAspect="1"/>
            </p:cNvPicPr>
            <p:nvPr/>
          </p:nvPicPr>
          <p:blipFill>
            <a:blip r:embed="rId2"/>
            <a:srcRect r="2128"/>
            <a:stretch>
              <a:fillRect/>
            </a:stretch>
          </p:blipFill>
          <p:spPr>
            <a:xfrm>
              <a:off x="486873" y="411480"/>
              <a:ext cx="8170255" cy="6035040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F3BC8A16-B884-4444-8591-572EAE49A12D}" type="datetimeFigureOut">
              <a:rPr lang="en-US" smtClean="0"/>
              <a:t>6/6/11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BC31B3D6-CFCE-3C4C-A0FC-BC8C0D76A9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1" name="Picture 20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3" name="Rectangle 22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8A16-B884-4444-8591-572EAE49A12D}" type="datetimeFigureOut">
              <a:rPr lang="en-US" smtClean="0"/>
              <a:t>6/6/11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B3D6-CFCE-3C4C-A0FC-BC8C0D76A9BD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5" name="Rectangle 2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36" name="Picture 35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8" name="Rectangle 37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5" name="Rectangle 34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8A16-B884-4444-8591-572EAE49A12D}" type="datetimeFigureOut">
              <a:rPr lang="en-US" smtClean="0"/>
              <a:t>6/6/11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B3D6-CFCE-3C4C-A0FC-BC8C0D76A9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36" name="Picture 35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38" name="Rectangle 37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3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8A16-B884-4444-8591-572EAE49A12D}" type="datetimeFigureOut">
              <a:rPr lang="en-US" smtClean="0"/>
              <a:t>6/6/11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B3D6-CFCE-3C4C-A0FC-BC8C0D76A9BD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8A16-B884-4444-8591-572EAE49A12D}" type="datetimeFigureOut">
              <a:rPr lang="en-US" smtClean="0"/>
              <a:t>6/6/11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B3D6-CFCE-3C4C-A0FC-BC8C0D76A9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8A16-B884-4444-8591-572EAE49A12D}" type="datetimeFigureOut">
              <a:rPr lang="en-US" smtClean="0"/>
              <a:t>6/6/11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B3D6-CFCE-3C4C-A0FC-BC8C0D76A9BD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Rectangle 25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7" name="Picture 16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8A16-B884-4444-8591-572EAE49A12D}" type="datetimeFigureOut">
              <a:rPr lang="en-US" smtClean="0"/>
              <a:t>6/6/11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B3D6-CFCE-3C4C-A0FC-BC8C0D76A9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perPanel-Title.jpg"/>
          <p:cNvPicPr>
            <a:picLocks noChangeAspect="1"/>
          </p:cNvPicPr>
          <p:nvPr/>
        </p:nvPicPr>
        <p:blipFill>
          <a:blip r:embed="rId2"/>
          <a:srcRect r="2128"/>
          <a:stretch>
            <a:fillRect/>
          </a:stretch>
        </p:blipFill>
        <p:spPr>
          <a:xfrm>
            <a:off x="486873" y="411480"/>
            <a:ext cx="8170255" cy="6035040"/>
          </a:xfrm>
          <a:prstGeom prst="rect">
            <a:avLst/>
          </a:prstGeom>
          <a:noFill/>
          <a:ln w="12700"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  <a:scene3d>
            <a:camera prst="perspectiveFront" fov="4800000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F3BC8A16-B884-4444-8591-572EAE49A12D}" type="datetimeFigureOut">
              <a:rPr lang="en-US" smtClean="0"/>
              <a:t>6/6/11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grpSp>
        <p:nvGrpSpPr>
          <p:cNvPr id="6" name="Group 11"/>
          <p:cNvGrpSpPr/>
          <p:nvPr/>
        </p:nvGrpSpPr>
        <p:grpSpPr>
          <a:xfrm>
            <a:off x="562842" y="475488"/>
            <a:ext cx="7982713" cy="5888736"/>
            <a:chOff x="562842" y="475488"/>
            <a:chExt cx="7982713" cy="5888736"/>
          </a:xfrm>
        </p:grpSpPr>
        <p:sp>
          <p:nvSpPr>
            <p:cNvPr id="8" name="Rectangle 7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62842" y="3427528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5" name="Picture 2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8A16-B884-4444-8591-572EAE49A12D}" type="datetimeFigureOut">
              <a:rPr lang="en-US" smtClean="0"/>
              <a:t>6/6/11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B3D6-CFCE-3C4C-A0FC-BC8C0D76A9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5" name="Picture 1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7" name="Rectangle 1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8A16-B884-4444-8591-572EAE49A12D}" type="datetimeFigureOut">
              <a:rPr lang="en-US" smtClean="0"/>
              <a:t>6/6/11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B3D6-CFCE-3C4C-A0FC-BC8C0D76A9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8" name="Picture 17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11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0" name="Rectangle 19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8A16-B884-4444-8591-572EAE49A12D}" type="datetimeFigureOut">
              <a:rPr lang="en-US" smtClean="0"/>
              <a:t>6/6/11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B3D6-CFCE-3C4C-A0FC-BC8C0D76A9BD}" type="slidenum">
              <a:rPr lang="en-US" smtClean="0"/>
              <a:t>‹#›</a:t>
            </a:fld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0" name="Picture 19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7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2" name="Rectangle 21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4" name="Rectangle 23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8A16-B884-4444-8591-572EAE49A12D}" type="datetimeFigureOut">
              <a:rPr lang="en-US" smtClean="0"/>
              <a:t>6/6/11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B3D6-CFCE-3C4C-A0FC-BC8C0D76A9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9" name="Picture 18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6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1" name="Rectangle 20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8A16-B884-4444-8591-572EAE49A12D}" type="datetimeFigureOut">
              <a:rPr lang="en-US" smtClean="0"/>
              <a:t>6/6/11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B3D6-CFCE-3C4C-A0FC-BC8C0D76A9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8" name="Picture 27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0" name="Rectangle 2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8A16-B884-4444-8591-572EAE49A12D}" type="datetimeFigureOut">
              <a:rPr lang="en-US" smtClean="0"/>
              <a:t>6/6/11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B3D6-CFCE-3C4C-A0FC-BC8C0D76A9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F3BC8A16-B884-4444-8591-572EAE49A12D}" type="datetimeFigureOut">
              <a:rPr lang="en-US" smtClean="0"/>
              <a:t>6/6/11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C31B3D6-CFCE-3C4C-A0FC-BC8C0D76A9B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309323"/>
            <a:ext cx="6498158" cy="2165256"/>
          </a:xfrm>
        </p:spPr>
        <p:txBody>
          <a:bodyPr/>
          <a:lstStyle/>
          <a:p>
            <a:r>
              <a:rPr lang="en-US" dirty="0" smtClean="0"/>
              <a:t>Mrs. </a:t>
            </a:r>
            <a:r>
              <a:rPr lang="en-US" dirty="0" err="1" smtClean="0"/>
              <a:t>Ingold’s</a:t>
            </a:r>
            <a:r>
              <a:rPr lang="en-US" dirty="0" smtClean="0"/>
              <a:t> Final Exam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237" y="2800180"/>
            <a:ext cx="2708543" cy="350022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/>
          <a:lstStyle/>
          <a:p>
            <a:r>
              <a:rPr lang="en-US" dirty="0" smtClean="0"/>
              <a:t>Section 1 and 2:</a:t>
            </a:r>
            <a:br>
              <a:rPr lang="en-US" dirty="0" smtClean="0"/>
            </a:br>
            <a:r>
              <a:rPr lang="en-US" dirty="0" smtClean="0"/>
              <a:t>Key Ideas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93" y="3048000"/>
            <a:ext cx="3889754" cy="31623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647" y="3048000"/>
            <a:ext cx="4037768" cy="316237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Major US Geographic Features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00111" y="1584008"/>
            <a:ext cx="3566160" cy="49280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Major US Geographic features from </a:t>
            </a:r>
            <a:r>
              <a:rPr lang="en-US" b="1" dirty="0" smtClean="0">
                <a:solidFill>
                  <a:srgbClr val="FF0000"/>
                </a:solidFill>
              </a:rPr>
              <a:t>East to West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Atlantic Ocean, </a:t>
            </a:r>
            <a:r>
              <a:rPr lang="en-US" dirty="0" err="1" smtClean="0"/>
              <a:t>Appalachain</a:t>
            </a:r>
            <a:r>
              <a:rPr lang="en-US" dirty="0" smtClean="0"/>
              <a:t> Mts. Mississippi River, Great Plains Missouri River, Rocky Mountains and Pacific  Ocean.</a:t>
            </a:r>
          </a:p>
          <a:p>
            <a:pPr>
              <a:buNone/>
            </a:pPr>
            <a:r>
              <a:rPr lang="en-US" b="1" dirty="0" smtClean="0"/>
              <a:t>**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All of these landforms were used throughout American History to help different groups of people survive.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199" y="1584008"/>
            <a:ext cx="3566160" cy="4928039"/>
          </a:xfrm>
        </p:spPr>
        <p:txBody>
          <a:bodyPr>
            <a:normAutofit/>
          </a:bodyPr>
          <a:lstStyle/>
          <a:p>
            <a:r>
              <a:rPr lang="en-US" dirty="0" smtClean="0"/>
              <a:t>In addition, they sometimes made life difficult:</a:t>
            </a:r>
          </a:p>
          <a:p>
            <a:pPr>
              <a:buNone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BENEFIT</a:t>
            </a:r>
            <a:r>
              <a:rPr lang="en-US" b="1" dirty="0" smtClean="0">
                <a:solidFill>
                  <a:srgbClr val="FF0000"/>
                </a:solidFill>
              </a:rPr>
              <a:t>: Isolation, protection, food, shelter, other basic necessities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DETRIMENT</a:t>
            </a:r>
            <a:r>
              <a:rPr lang="en-US" b="1" dirty="0" smtClean="0">
                <a:solidFill>
                  <a:srgbClr val="FF0000"/>
                </a:solidFill>
              </a:rPr>
              <a:t>: Isolation, treacherous weather, dangerous crossings, other geographical dangers (cliffs, whirlpools, wild animals)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Archeology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study of past remains and making conclusions based on various artifacts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584008"/>
            <a:ext cx="3566160" cy="504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PRIMARY SOURCES: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First hand accounts of historical happenings from people who were actually there – EX. diary entries, photographs, newspapers, interviews</a:t>
            </a:r>
          </a:p>
          <a:p>
            <a:pPr>
              <a:buNone/>
            </a:pPr>
            <a:r>
              <a:rPr lang="en-US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SECONDARY SOURCES: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Historical analysis or interpretations of first hand accounts – EX. Textbooks, journals, books on varying topics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0"/>
            <a:ext cx="7345362" cy="982134"/>
          </a:xfrm>
        </p:spPr>
        <p:txBody>
          <a:bodyPr>
            <a:normAutofit/>
          </a:bodyPr>
          <a:lstStyle/>
          <a:p>
            <a:r>
              <a:rPr lang="en-US" dirty="0" smtClean="0"/>
              <a:t>Native Americans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982134"/>
            <a:ext cx="3566160" cy="5875866"/>
          </a:xfrm>
        </p:spPr>
        <p:txBody>
          <a:bodyPr>
            <a:normAutofit/>
          </a:bodyPr>
          <a:lstStyle/>
          <a:p>
            <a:r>
              <a:rPr lang="en-US" dirty="0" smtClean="0"/>
              <a:t>The first native people came across the land bridge from Asia </a:t>
            </a:r>
            <a:r>
              <a:rPr lang="en-US" b="1" dirty="0" smtClean="0">
                <a:solidFill>
                  <a:srgbClr val="FF0000"/>
                </a:solidFill>
              </a:rPr>
              <a:t>(BERINGIA)</a:t>
            </a:r>
            <a:r>
              <a:rPr lang="en-US" dirty="0" smtClean="0"/>
              <a:t>. They then moved south in search of food and warmer climates.</a:t>
            </a:r>
          </a:p>
          <a:p>
            <a:pPr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IROQUOIS:</a:t>
            </a:r>
            <a:r>
              <a:rPr lang="en-US" dirty="0" smtClean="0"/>
              <a:t> used their surroundings to make longhouses and clothing.</a:t>
            </a:r>
          </a:p>
          <a:p>
            <a:pPr>
              <a:buNone/>
            </a:pPr>
            <a:r>
              <a:rPr lang="en-US" dirty="0" smtClean="0"/>
              <a:t>Developed the League of Nations/Iroquois </a:t>
            </a:r>
            <a:r>
              <a:rPr lang="en-US" b="1" u="sng" dirty="0" smtClean="0">
                <a:solidFill>
                  <a:srgbClr val="FF0000"/>
                </a:solidFill>
              </a:rPr>
              <a:t>Confederacy,</a:t>
            </a:r>
            <a:r>
              <a:rPr lang="en-US" dirty="0" smtClean="0"/>
              <a:t> which was a form of representative democracy with elected leaders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982134"/>
            <a:ext cx="4059871" cy="54863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Mayans, </a:t>
            </a:r>
            <a:r>
              <a:rPr lang="en-US" dirty="0" smtClean="0"/>
              <a:t>A</a:t>
            </a:r>
            <a:r>
              <a:rPr lang="en-US" dirty="0" smtClean="0"/>
              <a:t>ztecs and Incas</a:t>
            </a:r>
            <a:br>
              <a:rPr lang="en-US" dirty="0" smtClean="0"/>
            </a:br>
            <a:r>
              <a:rPr lang="en-US" dirty="0" smtClean="0"/>
              <a:t>First American Civilizations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904774"/>
            <a:ext cx="3566160" cy="455843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* All three used their surroundings</a:t>
            </a:r>
          </a:p>
          <a:p>
            <a:pPr>
              <a:buNone/>
            </a:pPr>
            <a:r>
              <a:rPr lang="en-US" dirty="0" smtClean="0"/>
              <a:t>*All three were </a:t>
            </a:r>
            <a:r>
              <a:rPr lang="en-US" b="1" dirty="0" smtClean="0">
                <a:solidFill>
                  <a:srgbClr val="FF0000"/>
                </a:solidFill>
              </a:rPr>
              <a:t>advanced</a:t>
            </a:r>
          </a:p>
          <a:p>
            <a:pPr>
              <a:buNone/>
            </a:pPr>
            <a:r>
              <a:rPr lang="en-US" dirty="0" smtClean="0"/>
              <a:t>*All three mixed with Europeans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COLUMBIAN EXCHANGE</a:t>
            </a:r>
            <a:r>
              <a:rPr lang="en-US" dirty="0" smtClean="0"/>
              <a:t>: the exchange of diseases, ideas and technology between explorers/colonies and the Native Americans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00" y="1904774"/>
            <a:ext cx="3939571" cy="455843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European Exploration and Colonization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839654"/>
            <a:ext cx="3566160" cy="48189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tx1"/>
                </a:solidFill>
              </a:rPr>
              <a:t>DUTCH</a:t>
            </a:r>
            <a:r>
              <a:rPr lang="en-US" dirty="0" smtClean="0"/>
              <a:t>: Created New </a:t>
            </a:r>
            <a:r>
              <a:rPr lang="en-US" b="1" dirty="0" smtClean="0">
                <a:solidFill>
                  <a:schemeClr val="tx1"/>
                </a:solidFill>
              </a:rPr>
              <a:t>Netherland/New Amsterdam</a:t>
            </a:r>
            <a:r>
              <a:rPr lang="en-US" dirty="0" smtClean="0"/>
              <a:t>: later became New York City: </a:t>
            </a:r>
            <a:r>
              <a:rPr lang="en-US" b="1" dirty="0" smtClean="0">
                <a:solidFill>
                  <a:srgbClr val="FF0000"/>
                </a:solidFill>
              </a:rPr>
              <a:t>Peter Stuyvesant</a:t>
            </a:r>
            <a:r>
              <a:rPr lang="en-US" dirty="0" smtClean="0"/>
              <a:t> was its leader. Located along the Hudson River Valley.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FRENCH: Colonies were in Canada, along the Mississippi River Valley and middle of future US and Haiti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New France </a:t>
            </a:r>
            <a:r>
              <a:rPr lang="en-US" dirty="0" smtClean="0">
                <a:solidFill>
                  <a:schemeClr val="tx1"/>
                </a:solidFill>
              </a:rPr>
              <a:t>used fur trading as a source of profit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89" y="1839653"/>
            <a:ext cx="3907519" cy="462355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European Exploration and Colonization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tx1"/>
                </a:solidFill>
              </a:rPr>
              <a:t>SPANISH: </a:t>
            </a:r>
            <a:r>
              <a:rPr lang="en-US" dirty="0" smtClean="0"/>
              <a:t>Controlled </a:t>
            </a:r>
            <a:r>
              <a:rPr lang="en-US" b="1" dirty="0" smtClean="0">
                <a:solidFill>
                  <a:srgbClr val="FF0000"/>
                </a:solidFill>
              </a:rPr>
              <a:t>Florida</a:t>
            </a:r>
            <a:r>
              <a:rPr lang="en-US" dirty="0" smtClean="0"/>
              <a:t>, sections of the western US, Central America, the Caribbean and sections of South America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chemeClr val="tx1"/>
                </a:solidFill>
              </a:rPr>
              <a:t>ENGLISH: colonized sections of northern and southern Canada, and the 13 colonies of America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en-US" b="1" dirty="0" smtClean="0">
                <a:solidFill>
                  <a:srgbClr val="FF0000"/>
                </a:solidFill>
              </a:rPr>
              <a:t>(Jamestown, VA was the first permanent settlement.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14" y="1812408"/>
            <a:ext cx="4224885" cy="461185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England Colonies </a:t>
            </a:r>
            <a:br>
              <a:rPr lang="en-US" dirty="0" smtClean="0"/>
            </a:br>
            <a:r>
              <a:rPr lang="en-US" dirty="0" smtClean="0"/>
              <a:t>(Early 1600’s)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584008"/>
            <a:ext cx="3566160" cy="527399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Pilgrims and Puritans </a:t>
            </a:r>
            <a:r>
              <a:rPr lang="en-US" dirty="0" smtClean="0"/>
              <a:t>come for religious freedom and set up very strict societies with many limitations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Mayflower Compact: </a:t>
            </a:r>
            <a:r>
              <a:rPr lang="en-US" dirty="0" smtClean="0"/>
              <a:t>created a system of laws and government for the new colonists. Written on the way over from Europe.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There was much interaction with the Native Americans and an exchange of ideas and cultures.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31" y="1795649"/>
            <a:ext cx="3988868" cy="449135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FFFFFF"/>
      </a:dk1>
      <a:lt1>
        <a:srgbClr val="000000"/>
      </a:lt1>
      <a:dk2>
        <a:srgbClr val="7C8F97"/>
      </a:dk2>
      <a:lt2>
        <a:srgbClr val="D1D0C8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58</TotalTime>
  <Words>452</Words>
  <Application>Microsoft Macintosh PowerPoint</Application>
  <PresentationFormat>On-screen Show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Capital</vt:lpstr>
      <vt:lpstr>Mrs. Ingold’s Final Exam Review</vt:lpstr>
      <vt:lpstr>Section 1 and 2: Key Ideas</vt:lpstr>
      <vt:lpstr>Major US Geographic Features</vt:lpstr>
      <vt:lpstr>Archeology</vt:lpstr>
      <vt:lpstr>Native Americans</vt:lpstr>
      <vt:lpstr>Mayans, Aztecs and Incas First American Civilizations</vt:lpstr>
      <vt:lpstr>European Exploration and Colonization</vt:lpstr>
      <vt:lpstr>European Exploration and Colonization</vt:lpstr>
      <vt:lpstr>New England Colonies  (Early 1600’s)</vt:lpstr>
      <vt:lpstr>Slide 10</vt:lpstr>
    </vt:vector>
  </TitlesOfParts>
  <Company>BSSD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Mrs. Ingold’s Final Exam Review</dc:title>
  <dc:creator>Default BSSD</dc:creator>
  <cp:lastModifiedBy>Default BSSD</cp:lastModifiedBy>
  <cp:revision>8</cp:revision>
  <dcterms:created xsi:type="dcterms:W3CDTF">2011-06-06T15:36:14Z</dcterms:created>
  <dcterms:modified xsi:type="dcterms:W3CDTF">2011-06-06T16:34:42Z</dcterms:modified>
</cp:coreProperties>
</file>