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3" r:id="rId1"/>
  </p:sldMasterIdLst>
  <p:sldIdLst>
    <p:sldId id="264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hyperlink" Target="http://en.wikipedia.org/wiki/Market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3 and 4:</a:t>
            </a:r>
            <a:br>
              <a:rPr lang="en-US" dirty="0" smtClean="0"/>
            </a:br>
            <a:r>
              <a:rPr lang="en-US" dirty="0" smtClean="0"/>
              <a:t>The Colonies and New Government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16" y="3048000"/>
            <a:ext cx="4076995" cy="332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011" y="3048000"/>
            <a:ext cx="4177251" cy="33383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Navigation Acts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8158" r="18158"/>
          <a:stretch>
            <a:fillRect/>
          </a:stretch>
        </p:blipFill>
        <p:spPr>
          <a:xfrm>
            <a:off x="467895" y="1791368"/>
            <a:ext cx="4180304" cy="471905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315" y="1791368"/>
            <a:ext cx="3810001" cy="4625474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 series of laws which restricted the use of foreign shipping in the trade of goods with England and also limited trade.</a:t>
            </a:r>
          </a:p>
          <a:p>
            <a:r>
              <a:rPr lang="en-US" dirty="0" smtClean="0"/>
              <a:t>All goods had to be shipped on </a:t>
            </a:r>
            <a:r>
              <a:rPr lang="en-US" b="1" dirty="0" smtClean="0">
                <a:solidFill>
                  <a:srgbClr val="FF0000"/>
                </a:solidFill>
              </a:rPr>
              <a:t>English</a:t>
            </a:r>
            <a:r>
              <a:rPr lang="en-US" dirty="0" smtClean="0"/>
              <a:t> boats and must go through England before hitting the colonies.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It led to the colonists paying higher tariffs for goods.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 tariff is a tax on imported goods to the colonies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873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Proclamation Line </a:t>
            </a:r>
            <a:r>
              <a:rPr lang="en-US" dirty="0" smtClean="0"/>
              <a:t>of 1763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2462" b="22462"/>
          <a:stretch>
            <a:fillRect/>
          </a:stretch>
        </p:blipFill>
        <p:spPr>
          <a:xfrm>
            <a:off x="340425" y="1791052"/>
            <a:ext cx="4125846" cy="45988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89130"/>
            <a:ext cx="3566160" cy="498882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Forbade colonists from settling or buying land west of the </a:t>
            </a:r>
            <a:r>
              <a:rPr lang="en-US" b="1" dirty="0" smtClean="0">
                <a:solidFill>
                  <a:srgbClr val="FF0000"/>
                </a:solidFill>
              </a:rPr>
              <a:t>Appalachian</a:t>
            </a:r>
            <a:r>
              <a:rPr lang="en-US" b="1" dirty="0" smtClean="0">
                <a:solidFill>
                  <a:schemeClr val="tx1"/>
                </a:solidFill>
              </a:rPr>
              <a:t> Mountains.</a:t>
            </a:r>
          </a:p>
          <a:p>
            <a:r>
              <a:rPr lang="en-US" dirty="0" smtClean="0"/>
              <a:t>The colonists were angry because many already had land in that area.</a:t>
            </a:r>
          </a:p>
          <a:p>
            <a:r>
              <a:rPr lang="en-US" dirty="0" smtClean="0"/>
              <a:t>Additionally, the </a:t>
            </a:r>
            <a:r>
              <a:rPr lang="en-US" b="1" dirty="0" smtClean="0">
                <a:solidFill>
                  <a:schemeClr val="tx1"/>
                </a:solidFill>
              </a:rPr>
              <a:t>Proclamation gave the British Crown a monopoly in land </a:t>
            </a:r>
            <a:r>
              <a:rPr lang="en-US" dirty="0" smtClean="0"/>
              <a:t>bought from Native Americans.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  </a:t>
            </a:r>
            <a:r>
              <a:rPr lang="en-US" b="1" dirty="0">
                <a:solidFill>
                  <a:srgbClr val="FF0000"/>
                </a:solidFill>
              </a:rPr>
              <a:t>monopoly </a:t>
            </a:r>
            <a:r>
              <a:rPr lang="en-US" b="1" dirty="0" smtClean="0">
                <a:solidFill>
                  <a:srgbClr val="FF0000"/>
                </a:solidFill>
              </a:rPr>
              <a:t>is when a single person/group has complete control </a:t>
            </a:r>
            <a:r>
              <a:rPr lang="en-US" b="1" dirty="0">
                <a:solidFill>
                  <a:srgbClr val="FF0000"/>
                </a:solidFill>
              </a:rPr>
              <a:t>over a </a:t>
            </a:r>
            <a:r>
              <a:rPr lang="en-US" b="1" dirty="0">
                <a:solidFill>
                  <a:srgbClr val="FF0000"/>
                </a:solidFill>
                <a:hlinkClick r:id="rId3" tooltip="Market"/>
              </a:rPr>
              <a:t>market</a:t>
            </a:r>
            <a:r>
              <a:rPr lang="en-US" b="1" dirty="0">
                <a:solidFill>
                  <a:srgbClr val="FF0000"/>
                </a:solidFill>
              </a:rPr>
              <a:t> to purchase a good or service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400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England Colonies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199" y="1867762"/>
            <a:ext cx="4157444" cy="4699874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Maine, New Hampshire, Massachusetts, Rhode Island, and Connecticut</a:t>
            </a:r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</a:rPr>
              <a:t>FEATURES:</a:t>
            </a:r>
            <a:r>
              <a:rPr lang="en-US" dirty="0" smtClean="0"/>
              <a:t> Cooler climate</a:t>
            </a:r>
          </a:p>
          <a:p>
            <a:pPr>
              <a:buNone/>
            </a:pPr>
            <a:r>
              <a:rPr lang="en-US" dirty="0" smtClean="0"/>
              <a:t>Short growing season</a:t>
            </a:r>
          </a:p>
          <a:p>
            <a:pPr>
              <a:buNone/>
            </a:pPr>
            <a:r>
              <a:rPr lang="en-US" dirty="0" smtClean="0"/>
              <a:t>Rocky and hilly land</a:t>
            </a:r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</a:rPr>
              <a:t>KEY INDUSTRIES:</a:t>
            </a:r>
          </a:p>
          <a:p>
            <a:pPr>
              <a:buNone/>
            </a:pPr>
            <a:r>
              <a:rPr lang="en-US" dirty="0" smtClean="0"/>
              <a:t>Fishing, lumber, textiles, shipbuilding, whaling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34" y="1867761"/>
            <a:ext cx="4031837" cy="469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737" y="1909392"/>
            <a:ext cx="3843070" cy="4610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New York, New Jersey, Pennsylvania and Delaware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</a:rPr>
              <a:t>FEATURES:</a:t>
            </a:r>
            <a:r>
              <a:rPr lang="en-US" dirty="0" smtClean="0"/>
              <a:t> lots of access to water; </a:t>
            </a:r>
            <a:r>
              <a:rPr lang="en-US" b="1" i="1" dirty="0" smtClean="0"/>
              <a:t>“Bread Basket Colonies”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</a:rPr>
              <a:t>KEY INDUSTRIES:</a:t>
            </a:r>
          </a:p>
          <a:p>
            <a:pPr>
              <a:buNone/>
            </a:pPr>
            <a:r>
              <a:rPr lang="en-US" dirty="0" smtClean="0"/>
              <a:t>agriculture, farming, lumbering, tobacco, rice, lumbering, ironworking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09" y="1909392"/>
            <a:ext cx="4505228" cy="4407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760" y="1796945"/>
            <a:ext cx="3847465" cy="46100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Chesapeake Colonies: </a:t>
            </a:r>
            <a:r>
              <a:rPr lang="en-US" b="1" dirty="0" smtClean="0">
                <a:solidFill>
                  <a:schemeClr val="tx1"/>
                </a:solidFill>
              </a:rPr>
              <a:t>Maryland, Virginia, 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Southern Colonies: </a:t>
            </a:r>
            <a:r>
              <a:rPr lang="en-US" b="1" dirty="0" smtClean="0">
                <a:solidFill>
                  <a:schemeClr val="tx1"/>
                </a:solidFill>
              </a:rPr>
              <a:t>North Carolina, South Carolina, Georgia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</a:rPr>
              <a:t>FEATURES: </a:t>
            </a:r>
            <a:r>
              <a:rPr lang="en-US" dirty="0" smtClean="0"/>
              <a:t>Warmer Climate Long Growing Season</a:t>
            </a:r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</a:rPr>
              <a:t>KEY FEATURES: </a:t>
            </a:r>
            <a:r>
              <a:rPr lang="en-US" b="1" dirty="0" smtClean="0">
                <a:solidFill>
                  <a:srgbClr val="008000"/>
                </a:solidFill>
              </a:rPr>
              <a:t>Cotton and Tobacco major cash crops </a:t>
            </a:r>
            <a:r>
              <a:rPr lang="en-US" dirty="0" smtClean="0"/>
              <a:t>along with indigo, wheat, sugar, rice.</a:t>
            </a:r>
          </a:p>
          <a:p>
            <a:pPr>
              <a:buNone/>
            </a:pP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** Mostly </a:t>
            </a:r>
            <a:r>
              <a:rPr lang="en-US" b="1" i="1" dirty="0" smtClean="0">
                <a:solidFill>
                  <a:srgbClr val="FF0000"/>
                </a:solidFill>
              </a:rPr>
              <a:t>slaves</a:t>
            </a: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worked for the plantations</a:t>
            </a:r>
            <a:endParaRPr lang="en-US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60" y="1796945"/>
            <a:ext cx="4381500" cy="461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0"/>
            <a:ext cx="7345362" cy="14109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Early Colonial America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975386"/>
            <a:ext cx="3566160" cy="44446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colonists tended to settle </a:t>
            </a:r>
            <a:r>
              <a:rPr lang="en-US" b="1" dirty="0" smtClean="0">
                <a:solidFill>
                  <a:srgbClr val="FF0000"/>
                </a:solidFill>
              </a:rPr>
              <a:t>near rivers or other larger bodies of water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transportation</a:t>
            </a:r>
            <a:r>
              <a:rPr lang="en-US" dirty="0" smtClean="0"/>
              <a:t>, trade food and water supply.</a:t>
            </a:r>
          </a:p>
          <a:p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Mercantilism: </a:t>
            </a:r>
            <a:r>
              <a:rPr lang="en-US" dirty="0" smtClean="0"/>
              <a:t>each colony exists for the benefit of the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mother</a:t>
            </a:r>
            <a:r>
              <a:rPr lang="en-US" dirty="0" smtClean="0"/>
              <a:t> country (ex. Britain, France, Spain). </a:t>
            </a:r>
            <a:r>
              <a:rPr lang="en-US" b="1" dirty="0" smtClean="0">
                <a:solidFill>
                  <a:srgbClr val="FF0000"/>
                </a:solidFill>
              </a:rPr>
              <a:t>Increases the mother country’s wealth and power</a:t>
            </a:r>
          </a:p>
          <a:p>
            <a:r>
              <a:rPr lang="en-US" b="1" u="sng" dirty="0" smtClean="0">
                <a:solidFill>
                  <a:schemeClr val="tx1"/>
                </a:solidFill>
              </a:rPr>
              <a:t>House of Burgesses: </a:t>
            </a:r>
            <a:r>
              <a:rPr lang="en-US" b="1" dirty="0" smtClean="0">
                <a:solidFill>
                  <a:schemeClr val="tx1"/>
                </a:solidFill>
              </a:rPr>
              <a:t>First elected legislative body of the New World in Virginia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71" y="2147887"/>
            <a:ext cx="3810000" cy="4272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 in the New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843814"/>
            <a:ext cx="3566160" cy="4634982"/>
          </a:xfrm>
        </p:spPr>
        <p:txBody>
          <a:bodyPr/>
          <a:lstStyle/>
          <a:p>
            <a:r>
              <a:rPr lang="en-US" dirty="0" smtClean="0"/>
              <a:t>Slaves were brought to the Americas to </a:t>
            </a:r>
            <a:r>
              <a:rPr lang="en-US" b="1" dirty="0" smtClean="0">
                <a:solidFill>
                  <a:schemeClr val="tx1"/>
                </a:solidFill>
              </a:rPr>
              <a:t>work the different farms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1"/>
                </a:solidFill>
              </a:rPr>
              <a:t>make money for each colonizing nation.</a:t>
            </a:r>
          </a:p>
          <a:p>
            <a:r>
              <a:rPr lang="en-US" dirty="0" smtClean="0"/>
              <a:t>They were considered </a:t>
            </a:r>
            <a:r>
              <a:rPr lang="en-US" b="1" dirty="0" smtClean="0">
                <a:solidFill>
                  <a:srgbClr val="FF0000"/>
                </a:solidFill>
              </a:rPr>
              <a:t>property</a:t>
            </a:r>
            <a:r>
              <a:rPr lang="en-US" dirty="0" smtClean="0"/>
              <a:t> from 1619-1865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13</a:t>
            </a:r>
            <a:r>
              <a:rPr lang="en-US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Amendment abolished slavery after the end of the Civil War.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91" y="1843814"/>
            <a:ext cx="4136607" cy="4634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9037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Problems in the 13 Colonies: The </a:t>
            </a:r>
            <a:r>
              <a:rPr lang="en-US" b="1" dirty="0" smtClean="0">
                <a:solidFill>
                  <a:srgbClr val="FF0000"/>
                </a:solidFill>
              </a:rPr>
              <a:t>British Parliament </a:t>
            </a:r>
            <a:r>
              <a:rPr lang="en-US" dirty="0" smtClean="0"/>
              <a:t>made decisions!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Britain was taxing the colonies without </a:t>
            </a:r>
            <a:r>
              <a:rPr lang="en-US" b="1" dirty="0" smtClean="0">
                <a:solidFill>
                  <a:srgbClr val="FF0000"/>
                </a:solidFill>
              </a:rPr>
              <a:t>representation</a:t>
            </a:r>
          </a:p>
          <a:p>
            <a:r>
              <a:rPr lang="en-US" dirty="0" smtClean="0"/>
              <a:t>The colonists felt as if they were being exploited and ignored. </a:t>
            </a:r>
            <a:r>
              <a:rPr lang="en-US" b="1" dirty="0" smtClean="0">
                <a:solidFill>
                  <a:srgbClr val="FF0000"/>
                </a:solidFill>
              </a:rPr>
              <a:t>(No More King!)</a:t>
            </a:r>
          </a:p>
          <a:p>
            <a:r>
              <a:rPr lang="en-US" dirty="0" smtClean="0"/>
              <a:t>There were harsh British laws against the colonists.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REMEMBER THESE? </a:t>
            </a:r>
            <a:r>
              <a:rPr lang="en-US" b="1" dirty="0" smtClean="0">
                <a:solidFill>
                  <a:schemeClr val="tx1"/>
                </a:solidFill>
              </a:rPr>
              <a:t>Stamp Act, Sugar Act, Intolerable Acts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02" y="2147887"/>
            <a:ext cx="4172198" cy="4189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French and Indian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822529"/>
            <a:ext cx="4006338" cy="4573959"/>
          </a:xfrm>
        </p:spPr>
        <p:txBody>
          <a:bodyPr>
            <a:noAutofit/>
          </a:bodyPr>
          <a:lstStyle/>
          <a:p>
            <a:r>
              <a:rPr lang="en-US" dirty="0" smtClean="0"/>
              <a:t>The French and Indian War/</a:t>
            </a:r>
            <a:r>
              <a:rPr lang="en-US" b="1" dirty="0" smtClean="0">
                <a:solidFill>
                  <a:srgbClr val="FF0000"/>
                </a:solidFill>
              </a:rPr>
              <a:t>The Seven Years War </a:t>
            </a:r>
            <a:r>
              <a:rPr lang="en-US" dirty="0" smtClean="0"/>
              <a:t>(1754-1763)</a:t>
            </a:r>
          </a:p>
          <a:p>
            <a:r>
              <a:rPr lang="en-US" dirty="0" smtClean="0"/>
              <a:t>The British defeated the French, who had the help of many Native American tribes.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It was an expensive war and the British made the </a:t>
            </a:r>
            <a:r>
              <a:rPr lang="en-US" b="1" dirty="0" smtClean="0">
                <a:solidFill>
                  <a:srgbClr val="FF0000"/>
                </a:solidFill>
              </a:rPr>
              <a:t>colonists</a:t>
            </a:r>
            <a:r>
              <a:rPr lang="en-US" b="1" dirty="0" smtClean="0">
                <a:solidFill>
                  <a:schemeClr val="tx1"/>
                </a:solidFill>
              </a:rPr>
              <a:t> pay the expense of the war through </a:t>
            </a:r>
            <a:r>
              <a:rPr lang="en-US" b="1" dirty="0" smtClean="0">
                <a:solidFill>
                  <a:srgbClr val="FF0000"/>
                </a:solidFill>
              </a:rPr>
              <a:t>taxes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02" y="1822529"/>
            <a:ext cx="4066469" cy="4573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Albany Plan of Union 1754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8158" r="1815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9935" y="1810772"/>
            <a:ext cx="3868673" cy="464450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Benjamin Franklin </a:t>
            </a:r>
            <a:r>
              <a:rPr lang="en-US" sz="2400" dirty="0" smtClean="0"/>
              <a:t>demanded that the colonists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must unite</a:t>
            </a:r>
            <a:r>
              <a:rPr lang="en-US" sz="2400" dirty="0" smtClean="0"/>
              <a:t> in their efforts to defeat the British in America.</a:t>
            </a: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 called for a joint, colonial council to plan a revolt against the British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25" y="1810771"/>
            <a:ext cx="4283674" cy="4644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228</TotalTime>
  <Words>547</Words>
  <Application>Microsoft Macintosh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Capital</vt:lpstr>
      <vt:lpstr>Section 3 and 4: The Colonies and New Government</vt:lpstr>
      <vt:lpstr>New England Colonies</vt:lpstr>
      <vt:lpstr>Middle Colonies</vt:lpstr>
      <vt:lpstr>Southern Colonies</vt:lpstr>
      <vt:lpstr> Early Colonial America Features</vt:lpstr>
      <vt:lpstr>Slavery in the New World</vt:lpstr>
      <vt:lpstr>Problems in the 13 Colonies: The British Parliament made decisions!</vt:lpstr>
      <vt:lpstr>The French and Indian War</vt:lpstr>
      <vt:lpstr>The Albany Plan of Union 1754</vt:lpstr>
      <vt:lpstr>The Navigation Acts</vt:lpstr>
      <vt:lpstr>The  Proclamation Line of 1763</vt:lpstr>
    </vt:vector>
  </TitlesOfParts>
  <Company>BSSD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Ingold’s Final Exam Review</dc:title>
  <dc:creator>Default BSSD</dc:creator>
  <cp:lastModifiedBy>Default BSSD</cp:lastModifiedBy>
  <cp:revision>48</cp:revision>
  <dcterms:created xsi:type="dcterms:W3CDTF">2011-06-10T16:12:02Z</dcterms:created>
  <dcterms:modified xsi:type="dcterms:W3CDTF">2011-06-10T16:13:36Z</dcterms:modified>
</cp:coreProperties>
</file>