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308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4692" autoAdjust="0"/>
  </p:normalViewPr>
  <p:slideViewPr>
    <p:cSldViewPr snapToGrid="0" snapToObjects="1">
      <p:cViewPr varScale="1">
        <p:scale>
          <a:sx n="73" d="100"/>
          <a:sy n="73" d="100"/>
        </p:scale>
        <p:origin x="-8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5632" y="34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3BC8A16-B884-4444-8591-572EAE49A12D}" type="datetimeFigureOut">
              <a:rPr lang="en-US" smtClean="0"/>
              <a:pPr/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Sections 5 and 6: Key Ideas</a:t>
            </a:r>
            <a:br>
              <a:rPr lang="en-US" dirty="0" smtClean="0"/>
            </a:br>
            <a:r>
              <a:rPr lang="en-US" dirty="0" smtClean="0"/>
              <a:t>Life in the New Nation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6067" b="-26067"/>
          <a:stretch>
            <a:fillRect/>
          </a:stretch>
        </p:blipFill>
        <p:spPr>
          <a:xfrm>
            <a:off x="244220" y="1425544"/>
            <a:ext cx="4705303" cy="54324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0606" r="20606"/>
          <a:stretch>
            <a:fillRect/>
          </a:stretch>
        </p:blipFill>
        <p:spPr>
          <a:xfrm>
            <a:off x="5111750" y="1725613"/>
            <a:ext cx="3713163" cy="4737100"/>
          </a:xfrm>
        </p:spPr>
      </p:pic>
    </p:spTree>
    <p:extLst>
      <p:ext uri="{BB962C8B-B14F-4D97-AF65-F5344CB8AC3E}">
        <p14:creationId xmlns:p14="http://schemas.microsoft.com/office/powerpoint/2010/main" val="336427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Gold Rush</a:t>
            </a:r>
            <a:br>
              <a:rPr lang="en-US" dirty="0" smtClean="0"/>
            </a:br>
            <a:r>
              <a:rPr lang="en-US" dirty="0" smtClean="0"/>
              <a:t>1848-1855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8921" b="-8921"/>
          <a:stretch>
            <a:fillRect/>
          </a:stretch>
        </p:blipFill>
        <p:spPr>
          <a:xfrm>
            <a:off x="339826" y="1584008"/>
            <a:ext cx="4739677" cy="510840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502" y="1770961"/>
            <a:ext cx="3755971" cy="4615229"/>
          </a:xfrm>
        </p:spPr>
        <p:txBody>
          <a:bodyPr>
            <a:normAutofit/>
          </a:bodyPr>
          <a:lstStyle/>
          <a:p>
            <a:r>
              <a:rPr lang="en-US" sz="3200" dirty="0"/>
              <a:t>the discovery of gold in </a:t>
            </a:r>
            <a:r>
              <a:rPr lang="en-US" sz="3200" b="1" dirty="0">
                <a:solidFill>
                  <a:srgbClr val="FF0000"/>
                </a:solidFill>
              </a:rPr>
              <a:t>California</a:t>
            </a:r>
            <a:r>
              <a:rPr lang="en-US" sz="3200" dirty="0"/>
              <a:t> led many Americans and foreigners to settle out there to seek the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potential “fortune.” </a:t>
            </a:r>
          </a:p>
        </p:txBody>
      </p:sp>
    </p:spTree>
    <p:extLst>
      <p:ext uri="{BB962C8B-B14F-4D97-AF65-F5344CB8AC3E}">
        <p14:creationId xmlns:p14="http://schemas.microsoft.com/office/powerpoint/2010/main" val="289119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Marbury vs. Madison 1803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530" y="1779165"/>
            <a:ext cx="4300619" cy="4746701"/>
          </a:xfrm>
        </p:spPr>
        <p:txBody>
          <a:bodyPr>
            <a:normAutofit/>
          </a:bodyPr>
          <a:lstStyle/>
          <a:p>
            <a:r>
              <a:rPr lang="en-US" dirty="0" smtClean="0"/>
              <a:t>Established the principle of </a:t>
            </a:r>
            <a:r>
              <a:rPr lang="en-US" b="1" dirty="0" smtClean="0">
                <a:solidFill>
                  <a:srgbClr val="FF0000"/>
                </a:solidFill>
              </a:rPr>
              <a:t>Judicial Review </a:t>
            </a:r>
            <a:r>
              <a:rPr lang="en-US" dirty="0" smtClean="0"/>
              <a:t>(the Supreme Court can declare laws unconstitutional)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LOUISIANA PURCHASE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Largest land acquisition in American History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Made by </a:t>
            </a:r>
            <a:r>
              <a:rPr lang="en-US" b="1" dirty="0" smtClean="0">
                <a:solidFill>
                  <a:srgbClr val="FF0000"/>
                </a:solidFill>
              </a:rPr>
              <a:t>Napoleon</a:t>
            </a:r>
            <a:r>
              <a:rPr lang="en-US" dirty="0" smtClean="0"/>
              <a:t> from France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Encompassed portions of 15 current U.S. states and 2 Canadian Provinces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72" y="1779165"/>
            <a:ext cx="4385358" cy="455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Louis and Clark Expedition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1804-1806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first American overland </a:t>
            </a:r>
            <a:r>
              <a:rPr lang="en-US" b="1" dirty="0" smtClean="0">
                <a:solidFill>
                  <a:schemeClr val="tx1"/>
                </a:solidFill>
              </a:rPr>
              <a:t>expedition to the Pacific coast and back.</a:t>
            </a:r>
          </a:p>
          <a:p>
            <a:r>
              <a:rPr lang="en-US" dirty="0" smtClean="0"/>
              <a:t>Jefferson sent these two men to </a:t>
            </a:r>
            <a:r>
              <a:rPr lang="en-US" b="1" dirty="0" smtClean="0">
                <a:solidFill>
                  <a:schemeClr val="tx1"/>
                </a:solidFill>
              </a:rPr>
              <a:t>map out the newly acquired land and discover new areas to the Pacific Ocean.</a:t>
            </a:r>
          </a:p>
          <a:p>
            <a:r>
              <a:rPr lang="en-US" dirty="0" smtClean="0"/>
              <a:t>Led to an intense desire to expand west.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1" y="1769600"/>
            <a:ext cx="3566161" cy="2117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3887563"/>
            <a:ext cx="3566160" cy="2574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War of 1812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839506"/>
            <a:ext cx="3566160" cy="4657162"/>
          </a:xfrm>
        </p:spPr>
        <p:txBody>
          <a:bodyPr>
            <a:normAutofit/>
          </a:bodyPr>
          <a:lstStyle/>
          <a:p>
            <a:r>
              <a:rPr lang="en-US" dirty="0" smtClean="0"/>
              <a:t>British were mistreating the U.S. Navy and implementing poor trade measures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impressment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sailors)</a:t>
            </a:r>
          </a:p>
          <a:p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U.S defeated the British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U.S. felt strong as a nation and became closer to Britain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Francis Scott Key wrote our national anthem “The Star Spangled Banner”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02" y="1839506"/>
            <a:ext cx="3953669" cy="4657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Manifest Destiny</a:t>
            </a:r>
            <a:br>
              <a:rPr lang="en-US" dirty="0" smtClean="0"/>
            </a:br>
            <a:r>
              <a:rPr lang="en-US" dirty="0" smtClean="0"/>
              <a:t>1815-1890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595" y="1866132"/>
            <a:ext cx="3678768" cy="448454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idea that it is the duty of the U.S. to expand from the </a:t>
            </a:r>
            <a:r>
              <a:rPr lang="en-US" sz="2400" b="1" dirty="0" smtClean="0">
                <a:solidFill>
                  <a:srgbClr val="FF0000"/>
                </a:solidFill>
              </a:rPr>
              <a:t>Atlantic </a:t>
            </a:r>
            <a:r>
              <a:rPr lang="en-US" sz="2400" dirty="0" smtClean="0"/>
              <a:t>to the </a:t>
            </a:r>
            <a:r>
              <a:rPr lang="en-US" sz="2400" b="1" dirty="0" smtClean="0">
                <a:solidFill>
                  <a:srgbClr val="FF0000"/>
                </a:solidFill>
              </a:rPr>
              <a:t>Pacific.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Led to the acquisition of many territories and future states west of the Mississippi River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44" y="1866132"/>
            <a:ext cx="4701152" cy="4484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Industrial Revolution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219" y="1766510"/>
            <a:ext cx="3897743" cy="465716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Life became faster and easier for Americans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ELI WHITNEY 1792</a:t>
            </a:r>
            <a:r>
              <a:rPr lang="en-US" dirty="0" smtClean="0"/>
              <a:t>: The inventor of the </a:t>
            </a:r>
            <a:r>
              <a:rPr lang="en-US" b="1" i="1" dirty="0" smtClean="0">
                <a:solidFill>
                  <a:schemeClr val="tx1"/>
                </a:solidFill>
              </a:rPr>
              <a:t>cotton gin, </a:t>
            </a:r>
            <a:r>
              <a:rPr lang="en-US" dirty="0" smtClean="0"/>
              <a:t>which provided a faster method of separating cotton fibers and seedpods.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SAMUEL SLATER:  Founder of the American Industrial Revolution; </a:t>
            </a:r>
            <a:r>
              <a:rPr lang="en-US" dirty="0" smtClean="0"/>
              <a:t>introduced several textile ideas to the various areas in the U.S.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61" y="1766510"/>
            <a:ext cx="4312438" cy="4657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Andrew Jackson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8" y="1839506"/>
            <a:ext cx="4285951" cy="4657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Spoils System: </a:t>
            </a:r>
            <a:r>
              <a:rPr lang="en-US" b="1" dirty="0" smtClean="0">
                <a:solidFill>
                  <a:schemeClr val="tx1"/>
                </a:solidFill>
              </a:rPr>
              <a:t>giving jobs to loyal friends or political supporters</a:t>
            </a:r>
            <a:r>
              <a:rPr lang="en-US" dirty="0" smtClean="0"/>
              <a:t> to expand </a:t>
            </a:r>
            <a:r>
              <a:rPr lang="en-US" b="1" dirty="0" smtClean="0">
                <a:solidFill>
                  <a:srgbClr val="FF0000"/>
                </a:solidFill>
              </a:rPr>
              <a:t>influence</a:t>
            </a:r>
            <a:r>
              <a:rPr lang="en-US" dirty="0" smtClean="0"/>
              <a:t>; became controversial.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Indian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Removal Act 1830</a:t>
            </a:r>
            <a:r>
              <a:rPr lang="en-US" dirty="0" smtClean="0"/>
              <a:t>: Jackson’s legislation </a:t>
            </a:r>
            <a:r>
              <a:rPr lang="en-US" b="1" dirty="0" smtClean="0">
                <a:solidFill>
                  <a:schemeClr val="tx1"/>
                </a:solidFill>
              </a:rPr>
              <a:t>to move Native Americans to areas west of the Appalachian Mountains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Trail of Tears </a:t>
            </a:r>
            <a:r>
              <a:rPr lang="en-US" dirty="0" smtClean="0"/>
              <a:t>(1830’s):</a:t>
            </a:r>
            <a:r>
              <a:rPr lang="en-US" b="1" dirty="0" smtClean="0">
                <a:solidFill>
                  <a:schemeClr val="tx1"/>
                </a:solidFill>
              </a:rPr>
              <a:t>the forced relocation </a:t>
            </a:r>
            <a:r>
              <a:rPr lang="en-US" dirty="0" smtClean="0"/>
              <a:t>of Native Americans from their homelands to Indian Territory (present day Oklahoma)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52" y="1837019"/>
            <a:ext cx="4057519" cy="4659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Seneca Falls Convention 1848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910811"/>
            <a:ext cx="4154566" cy="4658853"/>
          </a:xfrm>
        </p:spPr>
        <p:txBody>
          <a:bodyPr>
            <a:normAutofit/>
          </a:bodyPr>
          <a:lstStyle/>
          <a:p>
            <a:r>
              <a:rPr lang="en-US" dirty="0" smtClean="0"/>
              <a:t>Meeting of several women to discuss the idea of women’s  rights; began the women’s </a:t>
            </a:r>
            <a:r>
              <a:rPr lang="en-US" b="1" i="1" dirty="0" smtClean="0">
                <a:solidFill>
                  <a:schemeClr val="tx1"/>
                </a:solidFill>
              </a:rPr>
              <a:t>suffrage movement</a:t>
            </a:r>
          </a:p>
          <a:p>
            <a:r>
              <a:rPr lang="en-US" dirty="0" smtClean="0"/>
              <a:t>Led by </a:t>
            </a:r>
            <a:r>
              <a:rPr lang="en-US" b="1" dirty="0" smtClean="0">
                <a:solidFill>
                  <a:schemeClr val="tx1"/>
                </a:solidFill>
              </a:rPr>
              <a:t>Elizabeth Cady Stanton and Susan B. Anthony</a:t>
            </a:r>
          </a:p>
          <a:p>
            <a:r>
              <a:rPr lang="en-US" dirty="0" smtClean="0"/>
              <a:t>Wrote the </a:t>
            </a:r>
            <a:r>
              <a:rPr lang="en-US" b="1" dirty="0" smtClean="0">
                <a:solidFill>
                  <a:srgbClr val="FF0000"/>
                </a:solidFill>
              </a:rPr>
              <a:t>Declaration of Sentiments, </a:t>
            </a:r>
            <a:r>
              <a:rPr lang="en-US" dirty="0" smtClean="0"/>
              <a:t>which was </a:t>
            </a:r>
            <a:r>
              <a:rPr lang="en-US" b="1" dirty="0" smtClean="0"/>
              <a:t>modeled after the Declaration of Independence </a:t>
            </a:r>
            <a:r>
              <a:rPr lang="en-US" dirty="0" smtClean="0"/>
              <a:t>and declared reasons why women should vote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7" y="1910811"/>
            <a:ext cx="4370832" cy="4658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Mexican-American War</a:t>
            </a:r>
            <a:br>
              <a:rPr lang="en-US" dirty="0" smtClean="0"/>
            </a:br>
            <a:r>
              <a:rPr lang="en-US" dirty="0" smtClean="0"/>
              <a:t>1846-1848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946" b="-5946"/>
          <a:stretch>
            <a:fillRect/>
          </a:stretch>
        </p:blipFill>
        <p:spPr>
          <a:xfrm>
            <a:off x="500796" y="1753072"/>
            <a:ext cx="4417737" cy="476206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3159" y="1753072"/>
            <a:ext cx="3720200" cy="490144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An armed </a:t>
            </a:r>
            <a:r>
              <a:rPr lang="en-US" b="1" dirty="0">
                <a:solidFill>
                  <a:schemeClr val="tx1"/>
                </a:solidFill>
              </a:rPr>
              <a:t>military conflict between the United States and Mexico from 1846 to 1848 </a:t>
            </a:r>
            <a:r>
              <a:rPr lang="en-US" dirty="0"/>
              <a:t>in the wake of the 1845 U.S. </a:t>
            </a:r>
            <a:r>
              <a:rPr lang="en-US" b="1" dirty="0">
                <a:solidFill>
                  <a:srgbClr val="FF0000"/>
                </a:solidFill>
              </a:rPr>
              <a:t>annexation</a:t>
            </a:r>
            <a:r>
              <a:rPr lang="en-US" dirty="0"/>
              <a:t> of Texas.</a:t>
            </a:r>
          </a:p>
          <a:p>
            <a:pPr lvl="0"/>
            <a:r>
              <a:rPr lang="en-US" dirty="0"/>
              <a:t>The most important consequence of the war for the United States was the </a:t>
            </a:r>
            <a:r>
              <a:rPr lang="en-US" b="1" i="1" u="sng" dirty="0">
                <a:solidFill>
                  <a:srgbClr val="FF0000"/>
                </a:solidFill>
              </a:rPr>
              <a:t>Mexican Cession</a:t>
            </a:r>
            <a:r>
              <a:rPr lang="en-US" dirty="0"/>
              <a:t>, in which the Mexican territories of Alta California and Santa </a:t>
            </a:r>
            <a:r>
              <a:rPr lang="en-US" dirty="0" err="1"/>
              <a:t>Fé</a:t>
            </a:r>
            <a:r>
              <a:rPr lang="en-US" dirty="0"/>
              <a:t> de Nuevo México were ceded to the United States under the terms of the </a:t>
            </a:r>
            <a:r>
              <a:rPr lang="en-US" b="1" dirty="0">
                <a:solidFill>
                  <a:schemeClr val="tx1"/>
                </a:solidFill>
              </a:rPr>
              <a:t>Treaty of Guadalupe Hidalgo.  </a:t>
            </a:r>
            <a:r>
              <a:rPr lang="en-US" dirty="0"/>
              <a:t>The U.S. also kept Texas.  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Enhanced Manifest Destiny.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9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487</TotalTime>
  <Words>487</Words>
  <Application>Microsoft Macintosh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Capital</vt:lpstr>
      <vt:lpstr>Sections 5 and 6: Key Ideas Life in the New Nation</vt:lpstr>
      <vt:lpstr>Marbury vs. Madison 1803</vt:lpstr>
      <vt:lpstr>Louis and Clark Expedition 1804-1806</vt:lpstr>
      <vt:lpstr>War of 1812</vt:lpstr>
      <vt:lpstr>Manifest Destiny 1815-1890</vt:lpstr>
      <vt:lpstr>Industrial Revolution</vt:lpstr>
      <vt:lpstr>Andrew Jackson</vt:lpstr>
      <vt:lpstr>Seneca Falls Convention 1848</vt:lpstr>
      <vt:lpstr>Mexican-American War 1846-1848</vt:lpstr>
      <vt:lpstr>The Gold Rush 1848-1855</vt:lpstr>
    </vt:vector>
  </TitlesOfParts>
  <Company>BSSD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Ingold’s Final Exam Review</dc:title>
  <dc:creator>Default BSSD</dc:creator>
  <cp:lastModifiedBy>Default BSSD</cp:lastModifiedBy>
  <cp:revision>62</cp:revision>
  <dcterms:created xsi:type="dcterms:W3CDTF">2011-06-13T12:53:10Z</dcterms:created>
  <dcterms:modified xsi:type="dcterms:W3CDTF">2011-06-14T17:21:02Z</dcterms:modified>
</cp:coreProperties>
</file>